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3" autoAdjust="0"/>
    <p:restoredTop sz="94660"/>
  </p:normalViewPr>
  <p:slideViewPr>
    <p:cSldViewPr snapToGrid="0">
      <p:cViewPr varScale="1">
        <p:scale>
          <a:sx n="47" d="100"/>
          <a:sy n="47" d="100"/>
        </p:scale>
        <p:origin x="54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1FFE1-2F69-44AB-A9E4-07D034847E34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0E2A-5974-418C-BC90-8EF483BA7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29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1FFE1-2F69-44AB-A9E4-07D034847E34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0E2A-5974-418C-BC90-8EF483BA7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339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1FFE1-2F69-44AB-A9E4-07D034847E34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0E2A-5974-418C-BC90-8EF483BA7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952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1FFE1-2F69-44AB-A9E4-07D034847E34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0E2A-5974-418C-BC90-8EF483BA7E5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823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1FFE1-2F69-44AB-A9E4-07D034847E34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0E2A-5974-418C-BC90-8EF483BA7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886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1FFE1-2F69-44AB-A9E4-07D034847E34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0E2A-5974-418C-BC90-8EF483BA7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058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1FFE1-2F69-44AB-A9E4-07D034847E34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0E2A-5974-418C-BC90-8EF483BA7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86443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1FFE1-2F69-44AB-A9E4-07D034847E34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0E2A-5974-418C-BC90-8EF483BA7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1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1FFE1-2F69-44AB-A9E4-07D034847E34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0E2A-5974-418C-BC90-8EF483BA7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183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1FFE1-2F69-44AB-A9E4-07D034847E34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0E2A-5974-418C-BC90-8EF483BA7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5397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1FFE1-2F69-44AB-A9E4-07D034847E34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0E2A-5974-418C-BC90-8EF483BA7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6498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1FFE1-2F69-44AB-A9E4-07D034847E34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0E2A-5974-418C-BC90-8EF483BA7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6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1FFE1-2F69-44AB-A9E4-07D034847E34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0E2A-5974-418C-BC90-8EF483BA7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344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1FFE1-2F69-44AB-A9E4-07D034847E34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0E2A-5974-418C-BC90-8EF483BA7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3692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1FFE1-2F69-44AB-A9E4-07D034847E34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0E2A-5974-418C-BC90-8EF483BA7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7381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1FFE1-2F69-44AB-A9E4-07D034847E34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0E2A-5974-418C-BC90-8EF483BA7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217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1FFE1-2F69-44AB-A9E4-07D034847E34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0E2A-5974-418C-BC90-8EF483BA7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028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CB1FFE1-2F69-44AB-A9E4-07D034847E34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9630E2A-5974-418C-BC90-8EF483BA7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26402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Защита учебной практики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Выполнил: Калмыкова А.И.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3752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t="8837" r="29524" b="61516"/>
          <a:stretch/>
        </p:blipFill>
        <p:spPr bwMode="auto">
          <a:xfrm>
            <a:off x="353060" y="1239520"/>
            <a:ext cx="11493500" cy="3718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34470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ПО (</a:t>
            </a:r>
            <a:r>
              <a:rPr lang="ru-RU" sz="2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ru-RU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компилятор GCC, radare2, </a:t>
            </a:r>
            <a:r>
              <a:rPr lang="ru-RU" sz="2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iaito</a:t>
            </a:r>
            <a:r>
              <a:rPr lang="ru-RU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для обратного </a:t>
            </a:r>
            <a:r>
              <a:rPr lang="ru-RU" sz="2800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проектирования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21471"/>
          </a:xfrm>
        </p:spPr>
        <p:txBody>
          <a:bodyPr>
            <a:normAutofit lnSpcReduction="10000"/>
          </a:bodyPr>
          <a:lstStyle/>
          <a:p>
            <a:r>
              <a:rPr lang="ru-RU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</a:t>
            </a:r>
            <a:r>
              <a:rPr lang="ru-RU" sz="2400" b="1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endParaRPr lang="ru-RU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2677" t="45218" r="85680" b="49786"/>
          <a:stretch/>
        </p:blipFill>
        <p:spPr bwMode="auto">
          <a:xfrm>
            <a:off x="913795" y="3634823"/>
            <a:ext cx="2926685" cy="10464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54717" t="46450" r="37135" b="14024"/>
          <a:stretch/>
        </p:blipFill>
        <p:spPr>
          <a:xfrm>
            <a:off x="4062862" y="3698408"/>
            <a:ext cx="1366764" cy="982896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5652009" y="1732449"/>
            <a:ext cx="5772785" cy="48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6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l="64776" t="38144" r="25985" b="15019"/>
          <a:stretch/>
        </p:blipFill>
        <p:spPr>
          <a:xfrm>
            <a:off x="1463040" y="2580638"/>
            <a:ext cx="1361440" cy="101600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3836987" y="3495039"/>
            <a:ext cx="3603625" cy="2641600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 rotWithShape="1">
          <a:blip r:embed="rId2"/>
          <a:srcRect l="86451" t="46451" r="4114" b="14683"/>
          <a:stretch/>
        </p:blipFill>
        <p:spPr>
          <a:xfrm>
            <a:off x="8636000" y="2773679"/>
            <a:ext cx="1747520" cy="914401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3836986" y="812482"/>
            <a:ext cx="3603625" cy="241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13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487680"/>
          </a:xfrm>
        </p:spPr>
        <p:txBody>
          <a:bodyPr>
            <a:norm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Ubuntu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2232" y="1361440"/>
            <a:ext cx="5659609" cy="503936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5831841" y="1097280"/>
            <a:ext cx="6177279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87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3200" y="175894"/>
            <a:ext cx="6421120" cy="3684905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3798887" y="3860799"/>
            <a:ext cx="8027353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39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35442" y="1206817"/>
            <a:ext cx="9174798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9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43840" y="990600"/>
            <a:ext cx="5486400" cy="512572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5730240" y="990600"/>
            <a:ext cx="6116320" cy="51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31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1447" y="733107"/>
            <a:ext cx="6533833" cy="5301933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20648" t="42397" r="20348" b="30611"/>
          <a:stretch/>
        </p:blipFill>
        <p:spPr>
          <a:xfrm>
            <a:off x="6685280" y="1930401"/>
            <a:ext cx="510032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5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406400"/>
          </a:xfrm>
        </p:spPr>
        <p:txBody>
          <a:bodyPr>
            <a:normAutofit fontScale="90000"/>
          </a:bodyPr>
          <a:lstStyle/>
          <a:p>
            <a:pPr algn="l"/>
            <a:r>
              <a:rPr lang="ru-RU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прокси на компьютерах </a:t>
            </a:r>
            <a:r>
              <a:rPr lang="ru-RU" sz="2400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колледжа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52310" t="62131" r="18279" b="35642"/>
          <a:stretch/>
        </p:blipFill>
        <p:spPr bwMode="auto">
          <a:xfrm>
            <a:off x="1813012" y="1879441"/>
            <a:ext cx="8555326" cy="690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52234" t="27132" r="10096" b="68076"/>
          <a:stretch/>
        </p:blipFill>
        <p:spPr bwMode="auto">
          <a:xfrm>
            <a:off x="1447252" y="3330098"/>
            <a:ext cx="9286847" cy="9553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4"/>
          <a:srcRect l="51738" t="47289" r="27821" b="50520"/>
          <a:stretch/>
        </p:blipFill>
        <p:spPr bwMode="auto">
          <a:xfrm>
            <a:off x="2152014" y="5148897"/>
            <a:ext cx="6809105" cy="7232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32643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467360"/>
          </a:xfrm>
        </p:spPr>
        <p:txBody>
          <a:bodyPr>
            <a:normAutofit/>
          </a:bodyPr>
          <a:lstStyle/>
          <a:p>
            <a:pPr algn="l"/>
            <a:r>
              <a:rPr lang="ru-RU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исходного файла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b="32727"/>
          <a:stretch/>
        </p:blipFill>
        <p:spPr>
          <a:xfrm>
            <a:off x="913795" y="1076960"/>
            <a:ext cx="9449405" cy="75184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56049" t="54075" r="22640" b="43734"/>
          <a:stretch/>
        </p:blipFill>
        <p:spPr bwMode="auto">
          <a:xfrm>
            <a:off x="913795" y="2025809"/>
            <a:ext cx="5385405" cy="4735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4"/>
          <a:srcRect b="9829"/>
          <a:stretch/>
        </p:blipFill>
        <p:spPr bwMode="auto">
          <a:xfrm>
            <a:off x="7903875" y="2025809"/>
            <a:ext cx="3658205" cy="24242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5"/>
          <a:srcRect l="56164" t="40721" r="18348" b="56869"/>
          <a:stretch/>
        </p:blipFill>
        <p:spPr bwMode="auto">
          <a:xfrm>
            <a:off x="913795" y="3160872"/>
            <a:ext cx="6606857" cy="5746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6"/>
          <a:srcRect l="43228" t="56286" r="37566" b="33200"/>
          <a:stretch/>
        </p:blipFill>
        <p:spPr bwMode="auto">
          <a:xfrm>
            <a:off x="913794" y="4131628"/>
            <a:ext cx="5832445" cy="16595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39802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Измерение производительности приложения посредством анализа использования 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ЦП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2" y="1564640"/>
            <a:ext cx="10651808" cy="4683759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1: Сбор данных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профилирования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1709" t="44370" r="81794" b="50516"/>
          <a:stretch/>
        </p:blipFill>
        <p:spPr bwMode="auto">
          <a:xfrm>
            <a:off x="912336" y="2336800"/>
            <a:ext cx="5628640" cy="8331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1538" t="44226" r="81720" b="52357"/>
          <a:stretch/>
        </p:blipFill>
        <p:spPr bwMode="auto">
          <a:xfrm>
            <a:off x="6810467" y="2388805"/>
            <a:ext cx="5086534" cy="6822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4"/>
          <a:srcRect l="51554" t="14458" r="38278" b="75461"/>
          <a:stretch/>
        </p:blipFill>
        <p:spPr bwMode="auto">
          <a:xfrm>
            <a:off x="4954984" y="3750594"/>
            <a:ext cx="3171984" cy="18182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6342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264795"/>
            <a:ext cx="10353762" cy="487680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Дизассемблирование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52103" t="49290" r="15509" b="45482"/>
          <a:stretch/>
        </p:blipFill>
        <p:spPr bwMode="auto">
          <a:xfrm>
            <a:off x="913795" y="1097280"/>
            <a:ext cx="8006685" cy="8331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52224" t="27029" r="9600" b="65775"/>
          <a:stretch/>
        </p:blipFill>
        <p:spPr bwMode="auto">
          <a:xfrm>
            <a:off x="913795" y="2132330"/>
            <a:ext cx="9855805" cy="10579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4"/>
          <a:srcRect l="52103" t="37218" r="11321" b="53585"/>
          <a:stretch/>
        </p:blipFill>
        <p:spPr bwMode="auto">
          <a:xfrm>
            <a:off x="913795" y="3392170"/>
            <a:ext cx="8006685" cy="1687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5"/>
          <a:srcRect l="52385" t="26543" r="13543" b="68639"/>
          <a:stretch/>
        </p:blipFill>
        <p:spPr bwMode="auto">
          <a:xfrm>
            <a:off x="913795" y="5281930"/>
            <a:ext cx="7947963" cy="8953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52882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t="48417" r="39489" b="39401"/>
          <a:stretch/>
        </p:blipFill>
        <p:spPr bwMode="auto">
          <a:xfrm>
            <a:off x="565467" y="483234"/>
            <a:ext cx="6058853" cy="593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94419" y="549263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radare2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3"/>
          <a:srcRect b="23925"/>
          <a:stretch/>
        </p:blipFill>
        <p:spPr bwMode="auto">
          <a:xfrm>
            <a:off x="565466" y="1381124"/>
            <a:ext cx="8111174" cy="8337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76640" y="1383883"/>
            <a:ext cx="351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компонентов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Iaito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565466" y="2375197"/>
            <a:ext cx="6343334" cy="774403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5"/>
          <a:stretch>
            <a:fillRect/>
          </a:stretch>
        </p:blipFill>
        <p:spPr>
          <a:xfrm>
            <a:off x="565466" y="3271521"/>
            <a:ext cx="6343334" cy="4876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29600" y="2804041"/>
            <a:ext cx="3571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Открываем папку и открываем файл</a:t>
            </a:r>
          </a:p>
        </p:txBody>
      </p:sp>
      <p:pic>
        <p:nvPicPr>
          <p:cNvPr id="11" name="Рисунок 10"/>
          <p:cNvPicPr/>
          <p:nvPr/>
        </p:nvPicPr>
        <p:blipFill>
          <a:blip r:embed="rId6"/>
          <a:stretch>
            <a:fillRect/>
          </a:stretch>
        </p:blipFill>
        <p:spPr>
          <a:xfrm>
            <a:off x="612932" y="3901442"/>
            <a:ext cx="7250907" cy="8127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51139" y="4121272"/>
            <a:ext cx="4328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Устанавливаем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 интерфейс «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iaito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/>
          <p:cNvPicPr/>
          <p:nvPr/>
        </p:nvPicPr>
        <p:blipFill>
          <a:blip r:embed="rId7"/>
          <a:stretch>
            <a:fillRect/>
          </a:stretch>
        </p:blipFill>
        <p:spPr>
          <a:xfrm>
            <a:off x="612932" y="4936311"/>
            <a:ext cx="7250907" cy="529769"/>
          </a:xfrm>
          <a:prstGeom prst="rect">
            <a:avLst/>
          </a:prstGeom>
        </p:spPr>
      </p:pic>
      <p:pic>
        <p:nvPicPr>
          <p:cNvPr id="14" name="Рисунок 13"/>
          <p:cNvPicPr/>
          <p:nvPr/>
        </p:nvPicPr>
        <p:blipFill rotWithShape="1">
          <a:blip r:embed="rId8"/>
          <a:srcRect l="56178" t="62833" r="17462" b="31470"/>
          <a:stretch/>
        </p:blipFill>
        <p:spPr bwMode="auto">
          <a:xfrm>
            <a:off x="612931" y="5676703"/>
            <a:ext cx="7238207" cy="9439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759698" y="5942958"/>
            <a:ext cx="432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декомпилятора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165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l="69287" t="34591" r="22208" b="49199"/>
          <a:stretch/>
        </p:blipFill>
        <p:spPr bwMode="auto">
          <a:xfrm>
            <a:off x="247014" y="235267"/>
            <a:ext cx="1911350" cy="17967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63323" t="28461" r="13399" b="19867"/>
          <a:stretch/>
        </p:blipFill>
        <p:spPr bwMode="auto">
          <a:xfrm>
            <a:off x="201930" y="2032000"/>
            <a:ext cx="3827145" cy="46008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7139" y="1045041"/>
            <a:ext cx="1201421" cy="478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Запуск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61760" y="4511040"/>
            <a:ext cx="4142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тестового файла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4"/>
          <a:srcRect l="43228" t="56286" r="37566" b="33200"/>
          <a:stretch/>
        </p:blipFill>
        <p:spPr bwMode="auto">
          <a:xfrm>
            <a:off x="5608320" y="2032000"/>
            <a:ext cx="5506720" cy="21237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765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l="63184" t="28023" r="13420" b="20728"/>
          <a:stretch/>
        </p:blipFill>
        <p:spPr bwMode="auto">
          <a:xfrm>
            <a:off x="377507" y="162242"/>
            <a:ext cx="4377373" cy="52225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59617" t="28462" r="9350" b="19647"/>
          <a:stretch/>
        </p:blipFill>
        <p:spPr bwMode="auto">
          <a:xfrm>
            <a:off x="5332412" y="162242"/>
            <a:ext cx="5498148" cy="52225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66193" y="5384800"/>
            <a:ext cx="7829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Открываем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тестовый файл в «radare2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», настройки оставляем без изменений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289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237516" y="236974"/>
            <a:ext cx="9304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Открываем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декомпилятор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меняем режим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программы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l="43475" t="15768" r="21332" b="60720"/>
          <a:stretch/>
        </p:blipFill>
        <p:spPr bwMode="auto">
          <a:xfrm>
            <a:off x="271780" y="894080"/>
            <a:ext cx="5417820" cy="2113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3"/>
          <a:srcRect l="87877" t="82628" b="10448"/>
          <a:stretch/>
        </p:blipFill>
        <p:spPr bwMode="auto">
          <a:xfrm>
            <a:off x="6512559" y="991801"/>
            <a:ext cx="4287520" cy="1869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4"/>
          <a:srcRect l="43487" t="15325" r="20579" b="45701"/>
          <a:stretch/>
        </p:blipFill>
        <p:spPr bwMode="auto">
          <a:xfrm>
            <a:off x="3233101" y="2918321"/>
            <a:ext cx="6558915" cy="3616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96728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180876" y="155694"/>
            <a:ext cx="10156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Выделяем цифру 4 и нажимаем «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Edit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меняя значение переменное с 4 до 10</a:t>
            </a:r>
          </a:p>
        </p:txBody>
      </p:sp>
      <p:pic>
        <p:nvPicPr>
          <p:cNvPr id="5" name="Рисунок 4"/>
          <p:cNvPicPr/>
          <p:nvPr/>
        </p:nvPicPr>
        <p:blipFill rotWithShape="1">
          <a:blip r:embed="rId2"/>
          <a:srcRect l="64723" t="37547" r="1" b="11095"/>
          <a:stretch/>
        </p:blipFill>
        <p:spPr bwMode="auto">
          <a:xfrm>
            <a:off x="388396" y="813434"/>
            <a:ext cx="7577044" cy="46120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l="67359" t="51039" r="11583" b="30762"/>
          <a:stretch/>
        </p:blipFill>
        <p:spPr bwMode="auto">
          <a:xfrm>
            <a:off x="7558087" y="1564956"/>
            <a:ext cx="4105593" cy="24584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74832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6830" y="264160"/>
            <a:ext cx="7112605" cy="548640"/>
          </a:xfrm>
        </p:spPr>
        <p:txBody>
          <a:bodyPr>
            <a:normAutofit fontScale="90000"/>
          </a:bodyPr>
          <a:lstStyle/>
          <a:p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Сохраняем изменения и запускаем файл для проверки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43603" t="14888" r="40637" b="55750"/>
          <a:stretch/>
        </p:blipFill>
        <p:spPr bwMode="auto">
          <a:xfrm>
            <a:off x="1333500" y="1142681"/>
            <a:ext cx="3543300" cy="36779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42869" t="66335" r="38044" b="12850"/>
          <a:stretch/>
        </p:blipFill>
        <p:spPr bwMode="auto">
          <a:xfrm>
            <a:off x="6417612" y="1594484"/>
            <a:ext cx="4738068" cy="27743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90958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4435" y="348561"/>
            <a:ext cx="10353762" cy="647119"/>
          </a:xfrm>
        </p:spPr>
        <p:txBody>
          <a:bodyPr>
            <a:normAutofit/>
          </a:bodyPr>
          <a:lstStyle/>
          <a:p>
            <a:r>
              <a:rPr lang="ru-RU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Обратное </a:t>
            </a:r>
            <a:r>
              <a:rPr lang="ru-RU" sz="2800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954435" y="1330323"/>
            <a:ext cx="4084925" cy="2428875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3013" t="26462" r="73610" b="57155"/>
          <a:stretch/>
        </p:blipFill>
        <p:spPr bwMode="auto">
          <a:xfrm>
            <a:off x="5201920" y="2544760"/>
            <a:ext cx="6563360" cy="3165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201920" y="1330323"/>
            <a:ext cx="63195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Запускаем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создаем новый проект и переписываем исходный код на С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205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307840" y="609600"/>
            <a:ext cx="33934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Запускаем программу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4402" t="7464" r="86794" b="74410"/>
          <a:stretch/>
        </p:blipFill>
        <p:spPr bwMode="auto">
          <a:xfrm>
            <a:off x="4100671" y="1695450"/>
            <a:ext cx="3807778" cy="3628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03757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162075" y="338574"/>
            <a:ext cx="8269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Анализируем программу с помощью средств диагностики С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l="69380" t="8174" b="23553"/>
          <a:stretch/>
        </p:blipFill>
        <p:spPr bwMode="auto">
          <a:xfrm>
            <a:off x="3465730" y="800239"/>
            <a:ext cx="5068670" cy="56615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09329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568960"/>
          </a:xfrm>
        </p:spPr>
        <p:txBody>
          <a:bodyPr>
            <a:normAutofit/>
          </a:bodyPr>
          <a:lstStyle/>
          <a:p>
            <a:pPr algn="l"/>
            <a:r>
              <a:rPr lang="ru-RU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Шаг 2: Анализ данных о загрузке </a:t>
            </a:r>
            <a:r>
              <a:rPr lang="ru-RU" sz="2400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ЦП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t="8777" r="63731" b="73408"/>
          <a:stretch/>
        </p:blipFill>
        <p:spPr bwMode="auto">
          <a:xfrm>
            <a:off x="1576822" y="1361440"/>
            <a:ext cx="9027707" cy="3657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1145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2835" y="2458720"/>
            <a:ext cx="10353762" cy="970450"/>
          </a:xfrm>
        </p:spPr>
        <p:txBody>
          <a:bodyPr/>
          <a:lstStyle/>
          <a:p>
            <a:r>
              <a:rPr lang="ru-RU" dirty="0" smtClean="0"/>
              <a:t>Работа по практике окончена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5270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t="8781" b="53271"/>
          <a:stretch/>
        </p:blipFill>
        <p:spPr bwMode="auto">
          <a:xfrm>
            <a:off x="0" y="142240"/>
            <a:ext cx="12191999" cy="43891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t="8264" r="34622" b="55078"/>
          <a:stretch/>
        </p:blipFill>
        <p:spPr bwMode="auto">
          <a:xfrm>
            <a:off x="1351597" y="2720340"/>
            <a:ext cx="9672120" cy="41376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51000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t="8520" r="59748" b="73147"/>
          <a:stretch/>
        </p:blipFill>
        <p:spPr bwMode="auto">
          <a:xfrm>
            <a:off x="672524" y="1501224"/>
            <a:ext cx="10889556" cy="40054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75208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1259839"/>
            <a:ext cx="10353762" cy="4531361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Подводя итог анализа, можно сказать что проблемы с производительностью находятся в модуле ConsoleApp1.exe. Развернув критический путь, мы видим что функция </a:t>
            </a:r>
            <a:r>
              <a:rPr lang="ru-RU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Vivod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использует самый высокий процент ЦП.</a:t>
            </a:r>
          </a:p>
        </p:txBody>
      </p:sp>
    </p:spTree>
    <p:extLst>
      <p:ext uri="{BB962C8B-B14F-4D97-AF65-F5344CB8AC3E}">
        <p14:creationId xmlns:p14="http://schemas.microsoft.com/office/powerpoint/2010/main" val="108390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487680"/>
          </a:xfrm>
        </p:spPr>
        <p:txBody>
          <a:bodyPr>
            <a:normAutofit/>
          </a:bodyPr>
          <a:lstStyle/>
          <a:p>
            <a:pPr algn="l"/>
            <a:r>
              <a:rPr lang="ru-RU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Упрощение </a:t>
            </a:r>
            <a:r>
              <a:rPr lang="ru-RU" sz="2400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кода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r="33995" b="36709"/>
          <a:stretch/>
        </p:blipFill>
        <p:spPr bwMode="auto">
          <a:xfrm>
            <a:off x="652144" y="1097280"/>
            <a:ext cx="8105775" cy="10950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1272021" y="2344420"/>
            <a:ext cx="9995536" cy="3690620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 rotWithShape="1">
          <a:blip r:embed="rId4"/>
          <a:srcRect l="44134" t="8920" r="24335"/>
          <a:stretch/>
        </p:blipFill>
        <p:spPr>
          <a:xfrm>
            <a:off x="8940801" y="6187122"/>
            <a:ext cx="1503680" cy="37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98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l="26706" t="4826" r="13024"/>
          <a:stretch/>
        </p:blipFill>
        <p:spPr>
          <a:xfrm>
            <a:off x="1490342" y="1802923"/>
            <a:ext cx="5210653" cy="1082517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45402" t="25853" r="31409" b="31777"/>
          <a:stretch/>
        </p:blipFill>
        <p:spPr>
          <a:xfrm>
            <a:off x="7660640" y="2237024"/>
            <a:ext cx="2214880" cy="487680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1332387" y="4102734"/>
            <a:ext cx="5368608" cy="835025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5"/>
          <a:stretch>
            <a:fillRect/>
          </a:stretch>
        </p:blipFill>
        <p:spPr>
          <a:xfrm>
            <a:off x="6700995" y="4264657"/>
            <a:ext cx="4988878" cy="673102"/>
          </a:xfrm>
          <a:prstGeom prst="rect">
            <a:avLst/>
          </a:prstGeom>
        </p:spPr>
      </p:pic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 строках 179 и 181 используем составной оператор </a:t>
            </a:r>
            <a:r>
              <a:rPr lang="ru-RU" sz="24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значения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475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447040"/>
          </a:xfrm>
        </p:spPr>
        <p:txBody>
          <a:bodyPr>
            <a:normAutofit fontScale="90000"/>
          </a:bodyPr>
          <a:lstStyle/>
          <a:p>
            <a:pPr algn="l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Диагностика упрощенного кода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69909" t="8553" b="5929"/>
          <a:stretch/>
        </p:blipFill>
        <p:spPr bwMode="auto">
          <a:xfrm>
            <a:off x="571182" y="1056640"/>
            <a:ext cx="4041458" cy="5262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3"/>
          <a:srcRect t="8552" r="65527" b="73774"/>
          <a:stretch/>
        </p:blipFill>
        <p:spPr bwMode="auto">
          <a:xfrm>
            <a:off x="4955253" y="1056640"/>
            <a:ext cx="6870987" cy="24993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4"/>
          <a:srcRect t="8552" r="60716" b="74059"/>
          <a:stretch/>
        </p:blipFill>
        <p:spPr bwMode="auto">
          <a:xfrm>
            <a:off x="4955253" y="3688080"/>
            <a:ext cx="6944043" cy="2424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549767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147</TotalTime>
  <Words>196</Words>
  <Application>Microsoft Office PowerPoint</Application>
  <PresentationFormat>Широкоэкранный</PresentationFormat>
  <Paragraphs>31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5" baseType="lpstr">
      <vt:lpstr>Calisto MT</vt:lpstr>
      <vt:lpstr>Times New Roman</vt:lpstr>
      <vt:lpstr>Trebuchet MS</vt:lpstr>
      <vt:lpstr>Wingdings 2</vt:lpstr>
      <vt:lpstr>Сланец</vt:lpstr>
      <vt:lpstr>Защита учебной практики </vt:lpstr>
      <vt:lpstr>Измерение производительности приложения посредством анализа использования ЦП</vt:lpstr>
      <vt:lpstr>Шаг 2: Анализ данных о загрузке ЦП</vt:lpstr>
      <vt:lpstr>Презентация PowerPoint</vt:lpstr>
      <vt:lpstr>Презентация PowerPoint</vt:lpstr>
      <vt:lpstr>Презентация PowerPoint</vt:lpstr>
      <vt:lpstr>Упрощение кода</vt:lpstr>
      <vt:lpstr>На строках 179 и 181 используем составной оператор значения</vt:lpstr>
      <vt:lpstr>Диагностика упрощенного кода</vt:lpstr>
      <vt:lpstr>Презентация PowerPoint</vt:lpstr>
      <vt:lpstr>Установка ПО (Linux, компилятор GCC, radare2, iaito) для обратного проектирования</vt:lpstr>
      <vt:lpstr>Презентация PowerPoint</vt:lpstr>
      <vt:lpstr>Установка Ubuntu </vt:lpstr>
      <vt:lpstr>Презентация PowerPoint</vt:lpstr>
      <vt:lpstr>Презентация PowerPoint</vt:lpstr>
      <vt:lpstr>Презентация PowerPoint</vt:lpstr>
      <vt:lpstr>Презентация PowerPoint</vt:lpstr>
      <vt:lpstr>Настройка прокси на компьютерах колледжа</vt:lpstr>
      <vt:lpstr>Создание исходного файла </vt:lpstr>
      <vt:lpstr>Дизассемблирование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Сохраняем изменения и запускаем файл для проверки</vt:lpstr>
      <vt:lpstr>Обратное проектирование</vt:lpstr>
      <vt:lpstr>Презентация PowerPoint</vt:lpstr>
      <vt:lpstr>Презентация PowerPoint</vt:lpstr>
      <vt:lpstr>Работа по практике окончена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Alena K</dc:creator>
  <cp:lastModifiedBy>Alena K</cp:lastModifiedBy>
  <cp:revision>11</cp:revision>
  <dcterms:created xsi:type="dcterms:W3CDTF">2021-12-03T15:47:19Z</dcterms:created>
  <dcterms:modified xsi:type="dcterms:W3CDTF">2021-12-03T18:14:44Z</dcterms:modified>
</cp:coreProperties>
</file>